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6" r:id="rId2"/>
    <p:sldId id="268" r:id="rId3"/>
    <p:sldId id="281" r:id="rId4"/>
    <p:sldId id="269" r:id="rId5"/>
    <p:sldId id="270" r:id="rId6"/>
    <p:sldId id="271" r:id="rId7"/>
    <p:sldId id="282" r:id="rId8"/>
    <p:sldId id="273" r:id="rId9"/>
    <p:sldId id="274" r:id="rId10"/>
    <p:sldId id="275" r:id="rId11"/>
    <p:sldId id="276" r:id="rId12"/>
    <p:sldId id="277" r:id="rId13"/>
    <p:sldId id="280" r:id="rId14"/>
    <p:sldId id="279" r:id="rId15"/>
    <p:sldId id="283" r:id="rId16"/>
    <p:sldId id="26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94660"/>
  </p:normalViewPr>
  <p:slideViewPr>
    <p:cSldViewPr>
      <p:cViewPr varScale="1">
        <p:scale>
          <a:sx n="75" d="100"/>
          <a:sy n="75" d="100"/>
        </p:scale>
        <p:origin x="859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36E5B-D48D-49E3-92E6-CE47054758F1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27CD9-5C3F-4D0F-B3A4-778F6025C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594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27CD9-5C3F-4D0F-B3A4-778F6025CA0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828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27CD9-5C3F-4D0F-B3A4-778F6025CA0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559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5B27-7473-48F9-BB7C-AC4841E17461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336A-D2A5-4E6D-8079-66963755A6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5B27-7473-48F9-BB7C-AC4841E17461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336A-D2A5-4E6D-8079-66963755A6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5B27-7473-48F9-BB7C-AC4841E17461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336A-D2A5-4E6D-8079-66963755A6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5B27-7473-48F9-BB7C-AC4841E17461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336A-D2A5-4E6D-8079-66963755A6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5B27-7473-48F9-BB7C-AC4841E17461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336A-D2A5-4E6D-8079-66963755A6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5B27-7473-48F9-BB7C-AC4841E17461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336A-D2A5-4E6D-8079-66963755A6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5B27-7473-48F9-BB7C-AC4841E17461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336A-D2A5-4E6D-8079-66963755A6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5B27-7473-48F9-BB7C-AC4841E17461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336A-D2A5-4E6D-8079-66963755A6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5B27-7473-48F9-BB7C-AC4841E17461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336A-D2A5-4E6D-8079-66963755A6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5B27-7473-48F9-BB7C-AC4841E17461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336A-D2A5-4E6D-8079-66963755A6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5B27-7473-48F9-BB7C-AC4841E17461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336A-D2A5-4E6D-8079-66963755A6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A5B27-7473-48F9-BB7C-AC4841E17461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2336A-D2A5-4E6D-8079-66963755A60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616"/>
            <a:ext cx="12224045" cy="6875616"/>
          </a:xfrm>
        </p:spPr>
      </p:pic>
    </p:spTree>
    <p:extLst>
      <p:ext uri="{BB962C8B-B14F-4D97-AF65-F5344CB8AC3E}">
        <p14:creationId xmlns:p14="http://schemas.microsoft.com/office/powerpoint/2010/main" val="8570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9250" y="1844824"/>
            <a:ext cx="381642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</a:t>
            </a:r>
            <a:b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Лина Юрьевна Степанова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20600"/>
          <a:stretch/>
        </p:blipFill>
        <p:spPr>
          <a:xfrm>
            <a:off x="5663952" y="149778"/>
            <a:ext cx="5019286" cy="655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2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9852" y="3696963"/>
            <a:ext cx="3600400" cy="144016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Мария Ивановна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Зацепина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15680" y="2060849"/>
            <a:ext cx="2382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8" t="-844" r="2248" b="844"/>
          <a:stretch/>
        </p:blipFill>
        <p:spPr>
          <a:xfrm>
            <a:off x="7248128" y="-99392"/>
            <a:ext cx="3202974" cy="853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2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0056" y="2636912"/>
            <a:ext cx="4932040" cy="237626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Татьяна</a:t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Ивановна</a:t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Серова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456040" y="764704"/>
            <a:ext cx="4932040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</a:t>
            </a:r>
          </a:p>
        </p:txBody>
      </p:sp>
      <p:sp>
        <p:nvSpPr>
          <p:cNvPr id="3" name="AutoShape 2" descr="blob:https://web.whatsapp.com/8334c4ac-b76f-491e-987e-880b56f26ab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0"/>
            <a:ext cx="4733096" cy="676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2184" y="3140968"/>
            <a:ext cx="4112189" cy="144016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Татьяна Александровна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Лыжова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12224" y="7647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10-11 класс</a:t>
            </a:r>
            <a:b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(экстернат)</a:t>
            </a:r>
            <a:endParaRPr lang="ru-RU" sz="3600" dirty="0"/>
          </a:p>
        </p:txBody>
      </p:sp>
      <p:sp>
        <p:nvSpPr>
          <p:cNvPr id="4" name="AutoShape 2" descr="blob:https://web.whatsapp.com/a8f44693-677a-42f8-89d2-24840a425c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67" y="980728"/>
            <a:ext cx="7349409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3" y="1628800"/>
            <a:ext cx="4112189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класс</a:t>
            </a:r>
            <a:b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Татьяна Анатольевна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Манаенкова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389" y="1793"/>
            <a:ext cx="4570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1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 txBox="1">
            <a:spLocks/>
          </p:cNvSpPr>
          <p:nvPr/>
        </p:nvSpPr>
        <p:spPr>
          <a:xfrm>
            <a:off x="335360" y="332656"/>
            <a:ext cx="11593288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FF0000"/>
                </a:solidFill>
              </a:rPr>
              <a:t>КЛАССНЫЕ </a:t>
            </a:r>
            <a:r>
              <a:rPr lang="ru-RU" b="1" dirty="0" smtClean="0">
                <a:solidFill>
                  <a:srgbClr val="FF0000"/>
                </a:solidFill>
              </a:rPr>
              <a:t>РУКОВОДИТЕЛИ 2023-2024</a:t>
            </a:r>
            <a:endParaRPr lang="ru-RU" b="1" dirty="0">
              <a:solidFill>
                <a:srgbClr val="FF0000"/>
              </a:solidFill>
            </a:endParaRP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1 </a:t>
            </a:r>
            <a:r>
              <a:rPr lang="ru-RU" b="1" dirty="0">
                <a:solidFill>
                  <a:srgbClr val="FF0000"/>
                </a:solidFill>
              </a:rPr>
              <a:t>класс </a:t>
            </a:r>
            <a:r>
              <a:rPr lang="ru-RU" b="1" dirty="0">
                <a:solidFill>
                  <a:schemeClr val="tx1"/>
                </a:solidFill>
              </a:rPr>
              <a:t>– </a:t>
            </a:r>
            <a:r>
              <a:rPr lang="ru-RU" b="1" dirty="0" smtClean="0">
                <a:solidFill>
                  <a:schemeClr val="tx1"/>
                </a:solidFill>
              </a:rPr>
              <a:t>Елена Сергеевна Воронина</a:t>
            </a:r>
            <a:endParaRPr lang="ru-RU" b="1" dirty="0">
              <a:solidFill>
                <a:schemeClr val="tx1"/>
              </a:solidFill>
            </a:endParaRPr>
          </a:p>
          <a:p>
            <a:pPr algn="l"/>
            <a:endParaRPr lang="ru-RU" b="1" dirty="0" smtClean="0">
              <a:solidFill>
                <a:schemeClr val="tx1"/>
              </a:solidFill>
            </a:endParaRP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2 </a:t>
            </a:r>
            <a:r>
              <a:rPr lang="ru-RU" b="1" dirty="0">
                <a:solidFill>
                  <a:srgbClr val="FF0000"/>
                </a:solidFill>
              </a:rPr>
              <a:t>класс </a:t>
            </a:r>
            <a:r>
              <a:rPr lang="ru-RU" b="1" dirty="0">
                <a:solidFill>
                  <a:schemeClr val="tx1"/>
                </a:solidFill>
              </a:rPr>
              <a:t>– </a:t>
            </a:r>
            <a:r>
              <a:rPr lang="ru-RU" b="1" dirty="0" smtClean="0">
                <a:solidFill>
                  <a:schemeClr val="tx1"/>
                </a:solidFill>
              </a:rPr>
              <a:t>Рано </a:t>
            </a:r>
            <a:r>
              <a:rPr lang="ru-RU" b="1" dirty="0" err="1" smtClean="0">
                <a:solidFill>
                  <a:schemeClr val="tx1"/>
                </a:solidFill>
              </a:rPr>
              <a:t>Исраиловна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Зоирова</a:t>
            </a:r>
            <a:r>
              <a:rPr lang="ru-RU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ru-RU" b="1" dirty="0">
                <a:solidFill>
                  <a:schemeClr val="tx1"/>
                </a:solidFill>
              </a:rPr>
              <a:t>	 </a:t>
            </a:r>
            <a:r>
              <a:rPr lang="ru-RU" b="1" dirty="0" smtClean="0">
                <a:solidFill>
                  <a:schemeClr val="tx1"/>
                </a:solidFill>
              </a:rPr>
              <a:t>       Ольга Владимировна </a:t>
            </a:r>
            <a:r>
              <a:rPr lang="ru-RU" b="1" dirty="0" smtClean="0">
                <a:solidFill>
                  <a:schemeClr val="tx1"/>
                </a:solidFill>
              </a:rPr>
              <a:t>Мельникова</a:t>
            </a:r>
            <a:endParaRPr lang="ru-RU" b="1" dirty="0">
              <a:solidFill>
                <a:schemeClr val="tx1"/>
              </a:solidFill>
            </a:endParaRPr>
          </a:p>
          <a:p>
            <a:pPr algn="l"/>
            <a:endParaRPr lang="ru-RU" b="1" dirty="0" smtClean="0">
              <a:solidFill>
                <a:schemeClr val="tx1"/>
              </a:solidFill>
            </a:endParaRP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3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класс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– Ольга Владимировна Калистратова, </a:t>
            </a:r>
          </a:p>
          <a:p>
            <a:pPr algn="l"/>
            <a:r>
              <a:rPr lang="ru-RU" b="1" dirty="0">
                <a:solidFill>
                  <a:schemeClr val="tx1"/>
                </a:solidFill>
              </a:rPr>
              <a:t>	 </a:t>
            </a:r>
            <a:r>
              <a:rPr lang="ru-RU" b="1" dirty="0" smtClean="0">
                <a:solidFill>
                  <a:schemeClr val="tx1"/>
                </a:solidFill>
              </a:rPr>
              <a:t>       </a:t>
            </a:r>
            <a:r>
              <a:rPr lang="ru-RU" b="1" dirty="0" smtClean="0">
                <a:solidFill>
                  <a:schemeClr val="tx1"/>
                </a:solidFill>
              </a:rPr>
              <a:t>Валентина Владимировна Евдокимова</a:t>
            </a:r>
            <a:endParaRPr lang="ru-RU" b="1" dirty="0">
              <a:solidFill>
                <a:schemeClr val="tx1"/>
              </a:solidFill>
            </a:endParaRPr>
          </a:p>
          <a:p>
            <a:pPr algn="l"/>
            <a:endParaRPr lang="ru-RU" b="1" dirty="0" smtClean="0">
              <a:solidFill>
                <a:schemeClr val="tx1"/>
              </a:solidFill>
            </a:endParaRP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4 </a:t>
            </a:r>
            <a:r>
              <a:rPr lang="ru-RU" b="1" dirty="0">
                <a:solidFill>
                  <a:srgbClr val="FF0000"/>
                </a:solidFill>
              </a:rPr>
              <a:t>класс </a:t>
            </a:r>
            <a:r>
              <a:rPr lang="ru-RU" b="1" dirty="0">
                <a:solidFill>
                  <a:schemeClr val="tx1"/>
                </a:solidFill>
              </a:rPr>
              <a:t>– </a:t>
            </a:r>
            <a:r>
              <a:rPr lang="ru-RU" b="1" dirty="0" smtClean="0">
                <a:solidFill>
                  <a:schemeClr val="tx1"/>
                </a:solidFill>
              </a:rPr>
              <a:t> Наталья Валерьевна </a:t>
            </a:r>
            <a:r>
              <a:rPr lang="ru-RU" b="1" dirty="0" err="1" smtClean="0">
                <a:solidFill>
                  <a:schemeClr val="tx1"/>
                </a:solidFill>
              </a:rPr>
              <a:t>Рузаева</a:t>
            </a:r>
            <a:r>
              <a:rPr lang="ru-RU" b="1" dirty="0">
                <a:solidFill>
                  <a:schemeClr val="tx1"/>
                </a:solidFill>
              </a:rPr>
              <a:t>, Валентина Владимировна </a:t>
            </a:r>
            <a:r>
              <a:rPr lang="ru-RU" b="1" dirty="0" smtClean="0">
                <a:solidFill>
                  <a:schemeClr val="tx1"/>
                </a:solidFill>
              </a:rPr>
              <a:t>Евдокимова, Елена Владимировна </a:t>
            </a:r>
            <a:r>
              <a:rPr lang="ru-RU" b="1" dirty="0" err="1" smtClean="0">
                <a:solidFill>
                  <a:schemeClr val="tx1"/>
                </a:solidFill>
              </a:rPr>
              <a:t>Павинская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0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 txBox="1">
            <a:spLocks/>
          </p:cNvSpPr>
          <p:nvPr/>
        </p:nvSpPr>
        <p:spPr>
          <a:xfrm>
            <a:off x="1127448" y="620688"/>
            <a:ext cx="10585176" cy="6120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FF0000"/>
                </a:solidFill>
              </a:rPr>
              <a:t>КЛАССНЫЕ </a:t>
            </a:r>
            <a:r>
              <a:rPr lang="ru-RU" b="1" dirty="0" smtClean="0">
                <a:solidFill>
                  <a:srgbClr val="FF0000"/>
                </a:solidFill>
              </a:rPr>
              <a:t>РУКОВОДИТЕЛИ 2023-2024</a:t>
            </a:r>
            <a:endParaRPr lang="ru-RU" b="1" dirty="0">
              <a:solidFill>
                <a:srgbClr val="FF0000"/>
              </a:solidFill>
            </a:endParaRPr>
          </a:p>
          <a:p>
            <a:pPr algn="l"/>
            <a:r>
              <a:rPr lang="ru-RU" b="1" dirty="0">
                <a:solidFill>
                  <a:srgbClr val="FF0000"/>
                </a:solidFill>
              </a:rPr>
              <a:t>5 класс </a:t>
            </a:r>
            <a:r>
              <a:rPr lang="ru-RU" b="1" dirty="0">
                <a:solidFill>
                  <a:schemeClr val="tx1"/>
                </a:solidFill>
              </a:rPr>
              <a:t>– </a:t>
            </a:r>
            <a:r>
              <a:rPr lang="ru-RU" b="1" dirty="0" err="1">
                <a:solidFill>
                  <a:schemeClr val="tx1"/>
                </a:solidFill>
              </a:rPr>
              <a:t>Нургалеева</a:t>
            </a:r>
            <a:r>
              <a:rPr lang="ru-RU" b="1" dirty="0">
                <a:solidFill>
                  <a:schemeClr val="tx1"/>
                </a:solidFill>
              </a:rPr>
              <a:t> Элина </a:t>
            </a:r>
            <a:r>
              <a:rPr lang="ru-RU" b="1" dirty="0" err="1">
                <a:solidFill>
                  <a:schemeClr val="tx1"/>
                </a:solidFill>
              </a:rPr>
              <a:t>Мидхатовна</a:t>
            </a:r>
            <a:endParaRPr lang="ru-RU" b="1" dirty="0">
              <a:solidFill>
                <a:schemeClr val="tx1"/>
              </a:solidFill>
            </a:endParaRPr>
          </a:p>
          <a:p>
            <a:pPr algn="l"/>
            <a:r>
              <a:rPr lang="ru-RU" b="1" dirty="0">
                <a:solidFill>
                  <a:srgbClr val="FF0000"/>
                </a:solidFill>
              </a:rPr>
              <a:t>6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класс</a:t>
            </a:r>
            <a:r>
              <a:rPr lang="ru-RU" b="1" dirty="0">
                <a:solidFill>
                  <a:schemeClr val="tx1"/>
                </a:solidFill>
              </a:rPr>
              <a:t> – Бабухина Нина Петровна</a:t>
            </a:r>
          </a:p>
          <a:p>
            <a:pPr algn="l"/>
            <a:r>
              <a:rPr lang="ru-RU" b="1" dirty="0">
                <a:solidFill>
                  <a:srgbClr val="FF0000"/>
                </a:solidFill>
              </a:rPr>
              <a:t>7 класс </a:t>
            </a:r>
            <a:r>
              <a:rPr lang="ru-RU" b="1" dirty="0">
                <a:solidFill>
                  <a:schemeClr val="tx1"/>
                </a:solidFill>
              </a:rPr>
              <a:t>– Кох Ольга Владимировна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8 класс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– Степанова Лина Юрьевна</a:t>
            </a:r>
          </a:p>
          <a:p>
            <a:pPr algn="l"/>
            <a:r>
              <a:rPr lang="ru-RU" b="1" dirty="0">
                <a:solidFill>
                  <a:srgbClr val="FF0000"/>
                </a:solidFill>
              </a:rPr>
              <a:t>9 класс </a:t>
            </a:r>
            <a:r>
              <a:rPr lang="ru-RU" b="1" dirty="0">
                <a:solidFill>
                  <a:schemeClr val="tx1"/>
                </a:solidFill>
              </a:rPr>
              <a:t>– </a:t>
            </a:r>
            <a:r>
              <a:rPr lang="ru-RU" b="1" dirty="0" err="1">
                <a:solidFill>
                  <a:schemeClr val="tx1"/>
                </a:solidFill>
              </a:rPr>
              <a:t>Зацепина</a:t>
            </a:r>
            <a:r>
              <a:rPr lang="ru-RU" b="1" dirty="0">
                <a:solidFill>
                  <a:schemeClr val="tx1"/>
                </a:solidFill>
              </a:rPr>
              <a:t> Мария Ивановна</a:t>
            </a:r>
          </a:p>
          <a:p>
            <a:pPr algn="l"/>
            <a:r>
              <a:rPr lang="ru-RU" b="1" dirty="0">
                <a:solidFill>
                  <a:srgbClr val="FF0000"/>
                </a:solidFill>
              </a:rPr>
              <a:t>10 класс </a:t>
            </a:r>
            <a:r>
              <a:rPr lang="ru-RU" b="1" dirty="0">
                <a:solidFill>
                  <a:schemeClr val="tx1"/>
                </a:solidFill>
              </a:rPr>
              <a:t>– Серова Татьяна </a:t>
            </a:r>
            <a:r>
              <a:rPr lang="ru-RU" b="1" dirty="0" smtClean="0">
                <a:solidFill>
                  <a:schemeClr val="tx1"/>
                </a:solidFill>
              </a:rPr>
              <a:t>Ивановна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10-11 </a:t>
            </a:r>
            <a:r>
              <a:rPr lang="ru-RU" b="1" dirty="0" smtClean="0">
                <a:solidFill>
                  <a:srgbClr val="FF0000"/>
                </a:solidFill>
              </a:rPr>
              <a:t>(экстернат)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– </a:t>
            </a:r>
            <a:r>
              <a:rPr lang="ru-RU" b="1" dirty="0" err="1" smtClean="0">
                <a:solidFill>
                  <a:schemeClr val="tx1"/>
                </a:solidFill>
              </a:rPr>
              <a:t>Лыжова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Татьяна </a:t>
            </a:r>
            <a:r>
              <a:rPr lang="ru-RU" b="1" dirty="0" smtClean="0">
                <a:solidFill>
                  <a:schemeClr val="tx1"/>
                </a:solidFill>
              </a:rPr>
              <a:t>Александровна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11 класс </a:t>
            </a:r>
            <a:r>
              <a:rPr lang="ru-RU" b="1" dirty="0" smtClean="0">
                <a:solidFill>
                  <a:schemeClr val="tx1"/>
                </a:solidFill>
              </a:rPr>
              <a:t>– </a:t>
            </a:r>
            <a:r>
              <a:rPr lang="ru-RU" b="1" dirty="0" err="1" smtClean="0">
                <a:solidFill>
                  <a:schemeClr val="tx1"/>
                </a:solidFill>
              </a:rPr>
              <a:t>Манаенкова</a:t>
            </a:r>
            <a:r>
              <a:rPr lang="ru-RU" b="1" dirty="0" smtClean="0">
                <a:solidFill>
                  <a:schemeClr val="tx1"/>
                </a:solidFill>
              </a:rPr>
              <a:t> Татьяна Анатольевна</a:t>
            </a: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0726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LOGO-FINAL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5030078"/>
            <a:ext cx="9144000" cy="18279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35706" y="4365104"/>
            <a:ext cx="583198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70C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International</a:t>
            </a:r>
          </a:p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70C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School of Tomorrow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70C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7" name="Picture 3" descr="C:\Users\Olga Stolyarchuk\Documents\OLGAS COMPUTER\1- BRANDBOOK\PRESENTATIONS ПРЕЗЕНТАЦИИ\news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6547" y="0"/>
            <a:ext cx="10691813" cy="75596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376929" y="548680"/>
            <a:ext cx="59310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Давайте </a:t>
            </a:r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общаться</a:t>
            </a:r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08324" y="5482375"/>
            <a:ext cx="72276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Ваш классный руководитель</a:t>
            </a:r>
          </a:p>
        </p:txBody>
      </p:sp>
    </p:spTree>
    <p:extLst>
      <p:ext uri="{BB962C8B-B14F-4D97-AF65-F5344CB8AC3E}">
        <p14:creationId xmlns:p14="http://schemas.microsoft.com/office/powerpoint/2010/main" val="30727009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07968" y="2996952"/>
            <a:ext cx="3456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1.1, 1.2,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1.3, 1.4, 1.5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Елена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Сергеевна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Воронина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28048" y="1844824"/>
            <a:ext cx="2736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</a:t>
            </a:r>
          </a:p>
        </p:txBody>
      </p:sp>
      <p:sp>
        <p:nvSpPr>
          <p:cNvPr id="4" name="AutoShape 2" descr="blob:https://web.whatsapp.com/22bf5593-7f9c-4b1c-a921-2f545d88fa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87828"/>
            <a:ext cx="4176464" cy="6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08168" y="5077315"/>
            <a:ext cx="3203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Ольга Владимировна Мельникова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23520" y="86901"/>
            <a:ext cx="2736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5244" t="-1061" b="1061"/>
          <a:stretch/>
        </p:blipFill>
        <p:spPr>
          <a:xfrm>
            <a:off x="7408493" y="754389"/>
            <a:ext cx="3650172" cy="43066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4" t="18500" r="26600" b="26108"/>
          <a:stretch/>
        </p:blipFill>
        <p:spPr>
          <a:xfrm>
            <a:off x="1055440" y="754390"/>
            <a:ext cx="3434440" cy="43066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37576" y="5157192"/>
            <a:ext cx="33843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2.1, 2.2, 2.3, 2.6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Рано</a:t>
            </a:r>
          </a:p>
          <a:p>
            <a:pPr algn="ctr"/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Исраиловна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Зоирова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80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793958"/>
            <a:ext cx="3240360" cy="43204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48128" y="5175180"/>
            <a:ext cx="3680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3.3, 3.4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Валентина Владимировна Евдокимова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23520" y="86901"/>
            <a:ext cx="2736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45075" y="5175180"/>
            <a:ext cx="33843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3.2, 3.6.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Ольга Владимировна Калистратова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11"/>
          <a:stretch/>
        </p:blipFill>
        <p:spPr>
          <a:xfrm>
            <a:off x="1775520" y="764823"/>
            <a:ext cx="2723486" cy="431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0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6821" y="98489"/>
            <a:ext cx="24875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19144" y="4669713"/>
            <a:ext cx="2800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4.3, 4.6.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Наталья Валерьевна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Рузаева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95751" y="4668081"/>
            <a:ext cx="28004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4.4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Валентина Владимировна Евдокимова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914455" y="4668081"/>
            <a:ext cx="2627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4.7, 4.8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Елена Владимировна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Павинская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73" y="776888"/>
            <a:ext cx="2801253" cy="37350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56" y="777898"/>
            <a:ext cx="2800496" cy="37339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9" r="51264"/>
          <a:stretch/>
        </p:blipFill>
        <p:spPr>
          <a:xfrm>
            <a:off x="7752182" y="777898"/>
            <a:ext cx="2952329" cy="373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0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960097" y="612068"/>
            <a:ext cx="3456385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класс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960097" y="3140968"/>
            <a:ext cx="3456384" cy="237626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Элина </a:t>
            </a:r>
            <a:r>
              <a:rPr 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Мидхатовна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Нургалеева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2" descr="blob:https://web.whatsapp.com/493b8eb3-b628-4d5c-af9e-df67723150e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-1237" t="399" r="1237" b="4450"/>
          <a:stretch/>
        </p:blipFill>
        <p:spPr>
          <a:xfrm>
            <a:off x="1405401" y="91363"/>
            <a:ext cx="4682895" cy="667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8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0097" y="3140968"/>
            <a:ext cx="3456384" cy="2376264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Нина Петровна Бабухина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960097" y="612068"/>
            <a:ext cx="3456385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4"/>
          <a:stretch/>
        </p:blipFill>
        <p:spPr>
          <a:xfrm>
            <a:off x="1487488" y="78172"/>
            <a:ext cx="5040560" cy="670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0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8008" y="2857500"/>
            <a:ext cx="424847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</a:t>
            </a:r>
            <a:b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Ольга Владимировна Кох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blob:https://web.whatsapp.com/4f7f4798-095f-4f92-b4ac-2e06dac141c7"/>
          <p:cNvSpPr>
            <a:spLocks noChangeAspect="1" noChangeArrowheads="1"/>
          </p:cNvSpPr>
          <p:nvPr/>
        </p:nvSpPr>
        <p:spPr bwMode="auto">
          <a:xfrm>
            <a:off x="1679575" y="-144463"/>
            <a:ext cx="3933490" cy="393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37" y="166328"/>
            <a:ext cx="4203263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5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181</Words>
  <Application>Microsoft Office PowerPoint</Application>
  <PresentationFormat>Широкоэкранный</PresentationFormat>
  <Paragraphs>61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Элина Мидхатовна Нургалеева</vt:lpstr>
      <vt:lpstr>Нина Петровна Бабухина</vt:lpstr>
      <vt:lpstr>7 класс  Ольга Владимировна Кох</vt:lpstr>
      <vt:lpstr>   8 класс  Лина Юрьевна Степанова</vt:lpstr>
      <vt:lpstr>Мария Ивановна Зацепина</vt:lpstr>
      <vt:lpstr>Татьяна Ивановна  Серова</vt:lpstr>
      <vt:lpstr>Татьяна Александровна Лыжова</vt:lpstr>
      <vt:lpstr>   11 класс  Татьяна Анатольевна Манаенкова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 Stolyarchuk</dc:creator>
  <cp:lastModifiedBy>Учетная запись Майкрософт</cp:lastModifiedBy>
  <cp:revision>35</cp:revision>
  <dcterms:created xsi:type="dcterms:W3CDTF">2019-08-22T05:32:01Z</dcterms:created>
  <dcterms:modified xsi:type="dcterms:W3CDTF">2023-08-22T08:35:27Z</dcterms:modified>
</cp:coreProperties>
</file>